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29428-7E7A-4CDF-8B2B-C13109017556}" v="11" dt="2023-04-25T08:26:2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iches" userId="230506cba5fbaafc" providerId="LiveId" clId="{25C29428-7E7A-4CDF-8B2B-C13109017556}"/>
    <pc:docChg chg="custSel modSld modMainMaster">
      <pc:chgData name="Amanda Riches" userId="230506cba5fbaafc" providerId="LiveId" clId="{25C29428-7E7A-4CDF-8B2B-C13109017556}" dt="2023-04-25T08:26:25.894" v="377" actId="478"/>
      <pc:docMkLst>
        <pc:docMk/>
      </pc:docMkLst>
      <pc:sldChg chg="modSp mod">
        <pc:chgData name="Amanda Riches" userId="230506cba5fbaafc" providerId="LiveId" clId="{25C29428-7E7A-4CDF-8B2B-C13109017556}" dt="2023-04-25T08:25:08.817" v="367" actId="20577"/>
        <pc:sldMkLst>
          <pc:docMk/>
          <pc:sldMk cId="825425109" sldId="257"/>
        </pc:sldMkLst>
        <pc:spChg chg="mod">
          <ac:chgData name="Amanda Riches" userId="230506cba5fbaafc" providerId="LiveId" clId="{25C29428-7E7A-4CDF-8B2B-C13109017556}" dt="2023-04-25T08:25:08.817" v="367" actId="20577"/>
          <ac:spMkLst>
            <pc:docMk/>
            <pc:sldMk cId="825425109" sldId="257"/>
            <ac:spMk id="3" creationId="{630FEAEC-D580-A9BE-BFF0-4F692809D17E}"/>
          </ac:spMkLst>
        </pc:spChg>
      </pc:sldChg>
      <pc:sldChg chg="addSp delSp modSp mod">
        <pc:chgData name="Amanda Riches" userId="230506cba5fbaafc" providerId="LiveId" clId="{25C29428-7E7A-4CDF-8B2B-C13109017556}" dt="2023-04-25T08:26:25.894" v="377" actId="478"/>
        <pc:sldMkLst>
          <pc:docMk/>
          <pc:sldMk cId="2439959618" sldId="259"/>
        </pc:sldMkLst>
        <pc:spChg chg="mod">
          <ac:chgData name="Amanda Riches" userId="230506cba5fbaafc" providerId="LiveId" clId="{25C29428-7E7A-4CDF-8B2B-C13109017556}" dt="2023-04-25T08:26:17.844" v="375" actId="20577"/>
          <ac:spMkLst>
            <pc:docMk/>
            <pc:sldMk cId="2439959618" sldId="259"/>
            <ac:spMk id="3" creationId="{B8AEF969-9262-B19D-D083-1195C0838377}"/>
          </ac:spMkLst>
        </pc:spChg>
        <pc:picChg chg="add del mod">
          <ac:chgData name="Amanda Riches" userId="230506cba5fbaafc" providerId="LiveId" clId="{25C29428-7E7A-4CDF-8B2B-C13109017556}" dt="2023-04-25T08:26:16.161" v="374" actId="21"/>
          <ac:picMkLst>
            <pc:docMk/>
            <pc:sldMk cId="2439959618" sldId="259"/>
            <ac:picMk id="4" creationId="{0FD9FE82-5EBB-125E-57DA-AC0D0A4BE380}"/>
          </ac:picMkLst>
        </pc:picChg>
        <pc:picChg chg="add del mod">
          <ac:chgData name="Amanda Riches" userId="230506cba5fbaafc" providerId="LiveId" clId="{25C29428-7E7A-4CDF-8B2B-C13109017556}" dt="2023-04-25T08:26:25.894" v="377" actId="478"/>
          <ac:picMkLst>
            <pc:docMk/>
            <pc:sldMk cId="2439959618" sldId="259"/>
            <ac:picMk id="5" creationId="{155EEE30-FFE1-2E69-4842-6D750534D390}"/>
          </ac:picMkLst>
        </pc:picChg>
      </pc:sldChg>
      <pc:sldChg chg="addSp modSp mod setBg">
        <pc:chgData name="Amanda Riches" userId="230506cba5fbaafc" providerId="LiveId" clId="{25C29428-7E7A-4CDF-8B2B-C13109017556}" dt="2023-04-25T08:24:08.063" v="278"/>
        <pc:sldMkLst>
          <pc:docMk/>
          <pc:sldMk cId="4005659591" sldId="262"/>
        </pc:sldMkLst>
        <pc:spChg chg="mod">
          <ac:chgData name="Amanda Riches" userId="230506cba5fbaafc" providerId="LiveId" clId="{25C29428-7E7A-4CDF-8B2B-C13109017556}" dt="2023-04-25T08:22:55.908" v="161" actId="26606"/>
          <ac:spMkLst>
            <pc:docMk/>
            <pc:sldMk cId="4005659591" sldId="262"/>
            <ac:spMk id="2" creationId="{DFA96A8D-4B81-E83B-FE2E-476EF223FD4E}"/>
          </ac:spMkLst>
        </pc:spChg>
        <pc:spChg chg="mod">
          <ac:chgData name="Amanda Riches" userId="230506cba5fbaafc" providerId="LiveId" clId="{25C29428-7E7A-4CDF-8B2B-C13109017556}" dt="2023-04-25T08:23:47.352" v="276" actId="5793"/>
          <ac:spMkLst>
            <pc:docMk/>
            <pc:sldMk cId="4005659591" sldId="262"/>
            <ac:spMk id="3" creationId="{216123C9-BD13-711C-08C1-61A3A0B65E29}"/>
          </ac:spMkLst>
        </pc:spChg>
        <pc:spChg chg="add">
          <ac:chgData name="Amanda Riches" userId="230506cba5fbaafc" providerId="LiveId" clId="{25C29428-7E7A-4CDF-8B2B-C13109017556}" dt="2023-04-25T08:22:55.908" v="161" actId="26606"/>
          <ac:spMkLst>
            <pc:docMk/>
            <pc:sldMk cId="4005659591" sldId="262"/>
            <ac:spMk id="2055" creationId="{45D37F4E-DDB4-456B-97E0-9937730A039F}"/>
          </ac:spMkLst>
        </pc:spChg>
        <pc:spChg chg="add">
          <ac:chgData name="Amanda Riches" userId="230506cba5fbaafc" providerId="LiveId" clId="{25C29428-7E7A-4CDF-8B2B-C13109017556}" dt="2023-04-25T08:22:55.908" v="161" actId="26606"/>
          <ac:spMkLst>
            <pc:docMk/>
            <pc:sldMk cId="4005659591" sldId="262"/>
            <ac:spMk id="2057" creationId="{B2DD41CD-8F47-4F56-AD12-4E2FF7696987}"/>
          </ac:spMkLst>
        </pc:spChg>
        <pc:picChg chg="add mod">
          <ac:chgData name="Amanda Riches" userId="230506cba5fbaafc" providerId="LiveId" clId="{25C29428-7E7A-4CDF-8B2B-C13109017556}" dt="2023-04-25T08:22:55.908" v="161" actId="26606"/>
          <ac:picMkLst>
            <pc:docMk/>
            <pc:sldMk cId="4005659591" sldId="262"/>
            <ac:picMk id="2050" creationId="{9AE2F304-45E2-4040-FBA6-181D292A544F}"/>
          </ac:picMkLst>
        </pc:picChg>
      </pc:sldChg>
      <pc:sldMasterChg chg="setBg modSldLayout">
        <pc:chgData name="Amanda Riches" userId="230506cba5fbaafc" providerId="LiveId" clId="{25C29428-7E7A-4CDF-8B2B-C13109017556}" dt="2023-04-25T08:24:08.063" v="278"/>
        <pc:sldMasterMkLst>
          <pc:docMk/>
          <pc:sldMasterMk cId="479888167" sldId="2147483648"/>
        </pc:sldMasterMkLst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2798592756" sldId="2147483649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1851651678" sldId="2147483650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4227437251" sldId="2147483651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2782485080" sldId="2147483652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1804375365" sldId="2147483653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2402392168" sldId="2147483654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2034183086" sldId="2147483655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3660982475" sldId="2147483656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4116832674" sldId="2147483657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3881484759" sldId="2147483658"/>
          </pc:sldLayoutMkLst>
        </pc:sldLayoutChg>
        <pc:sldLayoutChg chg="setBg">
          <pc:chgData name="Amanda Riches" userId="230506cba5fbaafc" providerId="LiveId" clId="{25C29428-7E7A-4CDF-8B2B-C13109017556}" dt="2023-04-25T08:24:08.063" v="278"/>
          <pc:sldLayoutMkLst>
            <pc:docMk/>
            <pc:sldMasterMk cId="479888167" sldId="2147483648"/>
            <pc:sldLayoutMk cId="202812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4950-67BF-A6BD-6AF6-CACE07326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295C8-1210-90FF-21DD-D4B38D19E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2BEB-BF34-E292-D924-62A197FF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2F4E-5A3C-3E0C-B350-24E84AA8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9A16F-5B54-33D3-44DC-ACA1B754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6EB1-A739-D4FF-8E8B-A4F1F789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23CB4-AAEC-E9CB-64CC-9598D67A8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4F3B1-E246-3EEE-38A8-47E3676E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D3A0-254D-BE34-26C7-42A560D5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2344-1ECC-AB93-1522-4272C500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8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57728-8C6F-9F77-AB12-B587D3DBB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19A6D-170E-0CAA-D777-515B82F2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688F-F95C-69BA-2629-E3BC061F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37A6-E7C4-A31B-FA30-E1026EA6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1EAB-FC11-4A49-D0F6-C3700854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216B-CB7A-036D-4922-5992F9F6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7F67-385C-4102-57A7-52395F00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A90A-F21B-DF14-12E4-F6F7EC6F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2748-B8DA-85E1-DD9C-686901EB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6D46F-59D0-4D0F-7E8A-6B537FD3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5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56C9-2A04-47B1-734A-C7C1EE55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BA498-1BDF-A8BD-CC96-4F38EE158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A931B-3169-97C1-48B0-D8C190A0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FB77-7510-6E68-B588-688A41E1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2C2F-BA36-3DA9-666E-D55BAC7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3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1CD3-17E0-09F3-39C3-9EBE0A3B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A6C9-5D9F-6A43-C805-120CC0C4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3E9D7-A6A4-2CA6-1F7D-4C89D4CDD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F90D4-76D3-311B-A6A8-539D450D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DA9E-754F-4AF9-6CC4-2EF55101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0579-DBF7-6FEC-9B84-12D09CD8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C366-CFD6-43D5-9CA4-4BAAB652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0508-E0FA-BAD9-7886-A958C0A79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BD3C3-FB66-0DEC-4445-E46AB3AD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A632C-86B1-F7CE-D11D-291CB5087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D1ADA-D1C2-43A4-47BA-07ACC5496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34F14-55BC-646A-FC7D-A7BD5308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A244-B927-1914-0F6C-FA40A95C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BBC72-A636-FF27-2B1F-872931F4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ACEE-7432-F3F0-9944-EB2047F9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8FC6B-7AC0-1750-FC0E-955699FE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79340-F195-487F-A2ED-8258674E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94055-664A-DEB4-D510-20F4C52F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9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AA5D3-1B29-BF5F-2953-D4D4EDDC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43C89-02D1-612F-BDB1-258E4AFB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8819F-BD7D-EF80-6D76-4016DC92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8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7BDB-7BFD-9D9C-0D2E-3048B536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F164-5531-C6DF-3264-88CBA0EC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AC255-8C1A-C34B-BD06-09B9ADBF8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43E9-C988-776F-BBE0-2F33E78E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09EFF-9707-2911-7EE7-2F8A8DB3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57B2-2A1D-0D99-3366-D8F2EFC9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8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57B3-74A1-5EAE-2862-646812DE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5D294-6FD4-3659-3366-3E1E1037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CC4D7-EA0C-CFC5-D19E-C8835B9B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07F5F-1AED-7D9E-186C-BD2FD311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18F70-05AD-E979-561E-A5FAE52E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FF8E-0907-2A73-D397-22DFCA43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C79D8-1626-3B85-58E5-74FA240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E9D3-C019-8391-81D4-32ACF595F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C17C-8ED1-EB5A-CF29-7BACC401F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5217-83A0-414D-9603-7257C214E29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4D9A-0406-82A3-C4AF-9113D4F4C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452AF-F1CB-60ED-736D-0AFB0455E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510B-12C4-4CD8-BD8B-23C458245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primary-schools/centres/bawdsey-man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primary-schools/centres/bawdsey-man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resources/parent-guide/abou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04DF-528F-84B0-1A5C-07A8DBB4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1676"/>
            <a:ext cx="9144000" cy="1214235"/>
          </a:xfrm>
        </p:spPr>
        <p:txBody>
          <a:bodyPr/>
          <a:lstStyle/>
          <a:p>
            <a:r>
              <a:rPr lang="en-GB" dirty="0" err="1"/>
              <a:t>Bawdsey</a:t>
            </a:r>
            <a:r>
              <a:rPr lang="en-GB" dirty="0"/>
              <a:t> Manor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19067-56DE-89B1-F95A-11157324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7004" y="6049085"/>
            <a:ext cx="5763638" cy="8278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E290B-5804-55CF-EC99-93E66E1A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84" y="2431815"/>
            <a:ext cx="9223206" cy="32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1E82-C3C7-4654-91C9-2D03596B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details: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FEAEC-D580-A9BE-BFF0-4F692809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4719" cy="44389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will be leaving at 8:50 on the Wednesday </a:t>
            </a: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June so </a:t>
            </a:r>
            <a:r>
              <a:rPr lang="en-GB" dirty="0"/>
              <a:t>children will need to be at school for 8:15- drop bags in KS2 hall, then register in classroom- first stop is mini golf in Suffolk!</a:t>
            </a:r>
          </a:p>
          <a:p>
            <a:r>
              <a:rPr lang="en-GB" dirty="0"/>
              <a:t>Children will need a packed lunch for </a:t>
            </a:r>
            <a:r>
              <a:rPr lang="en-GB" dirty="0" smtClean="0"/>
              <a:t>the Wednesday- we eat at crazy gol</a:t>
            </a:r>
            <a:r>
              <a:rPr lang="en-GB" dirty="0" smtClean="0"/>
              <a:t>f before heading to </a:t>
            </a:r>
            <a:r>
              <a:rPr lang="en-GB" dirty="0" err="1" smtClean="0"/>
              <a:t>Bawdsey</a:t>
            </a:r>
            <a:endParaRPr lang="en-GB" dirty="0"/>
          </a:p>
          <a:p>
            <a:r>
              <a:rPr lang="en-GB" dirty="0"/>
              <a:t>We are returning Friday </a:t>
            </a: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June- </a:t>
            </a:r>
            <a:r>
              <a:rPr lang="en-GB" dirty="0"/>
              <a:t>around 3:30 pm</a:t>
            </a:r>
          </a:p>
          <a:p>
            <a:r>
              <a:rPr lang="en-GB" dirty="0"/>
              <a:t>School hoodies given out on the morning when we leave</a:t>
            </a:r>
          </a:p>
          <a:p>
            <a:r>
              <a:rPr lang="en-GB" dirty="0"/>
              <a:t>£5 spending money for the shop</a:t>
            </a:r>
          </a:p>
          <a:p>
            <a:r>
              <a:rPr lang="en-GB" dirty="0"/>
              <a:t>Detailed risk assessment carried put prior to the visit by us and submitted to Essex LA (Evolve)</a:t>
            </a:r>
          </a:p>
          <a:p>
            <a:r>
              <a:rPr lang="en-GB" dirty="0"/>
              <a:t>PGL </a:t>
            </a:r>
            <a:r>
              <a:rPr lang="en-GB" dirty="0" err="1"/>
              <a:t>Bawdesy</a:t>
            </a:r>
            <a:r>
              <a:rPr lang="en-GB" dirty="0"/>
              <a:t> is registered provider for trips and residentials </a:t>
            </a:r>
          </a:p>
          <a:p>
            <a:r>
              <a:rPr lang="en-GB" dirty="0">
                <a:hlinkClick r:id="rId2"/>
              </a:rPr>
              <a:t>https://www.pgl.co.uk/en-gb/school-trips/primary-schools/centres/bawdsey-manor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2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96A8D-4B81-E83B-FE2E-476EF223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What are out aims for the trip: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23C9-BD13-711C-08C1-61A3A0B6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 dirty="0"/>
              <a:t>Develop independence </a:t>
            </a:r>
          </a:p>
          <a:p>
            <a:r>
              <a:rPr lang="en-GB" sz="2200" dirty="0"/>
              <a:t>Building positive relationships with others</a:t>
            </a:r>
          </a:p>
          <a:p>
            <a:r>
              <a:rPr lang="en-GB" sz="2200" dirty="0"/>
              <a:t>Developing confidence </a:t>
            </a:r>
          </a:p>
          <a:p>
            <a:r>
              <a:rPr lang="en-GB" sz="2200" dirty="0"/>
              <a:t>Developing resilience </a:t>
            </a:r>
          </a:p>
          <a:p>
            <a:r>
              <a:rPr lang="en-GB" sz="2200" dirty="0"/>
              <a:t>To have fun</a:t>
            </a:r>
          </a:p>
          <a:p>
            <a:r>
              <a:rPr lang="en-GB" sz="2200" dirty="0"/>
              <a:t>Preparing for secondary school life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Highwoods High Five…</a:t>
            </a:r>
          </a:p>
          <a:p>
            <a:r>
              <a:rPr lang="en-GB" sz="2200" dirty="0"/>
              <a:t>Kind, Respectful, Responsible, Honest and Positive</a:t>
            </a:r>
          </a:p>
          <a:p>
            <a:endParaRPr lang="en-GB" sz="2200" dirty="0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9AE2F304-45E2-4040-FBA6-181D292A5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9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AC0-9E13-9834-7C12-DD84858C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620B-E2F5-27AA-F5B3-71145599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Medical forms to be completed and sent back to the teachers</a:t>
            </a:r>
          </a:p>
          <a:p>
            <a:r>
              <a:rPr lang="en-GB" dirty="0"/>
              <a:t>All medication administered by a teacher and then stored safely</a:t>
            </a:r>
          </a:p>
          <a:p>
            <a:r>
              <a:rPr lang="en-GB" dirty="0"/>
              <a:t>Asthma inhalers stay with the children </a:t>
            </a:r>
          </a:p>
          <a:p>
            <a:r>
              <a:rPr lang="en-GB" dirty="0"/>
              <a:t>Travel sickness pills given before we leave on the Wednesday- staff will give the to children before we leave on the Friday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12C9-85BF-6103-668D-4740CE9F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F969-9262-B19D-D083-1195C0838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school will send daily PINGs to update you so please make sure PING works</a:t>
            </a:r>
          </a:p>
          <a:p>
            <a:r>
              <a:rPr lang="en-GB" dirty="0"/>
              <a:t>We will also update Twitter and the school website with photos so you can see what we get up to.</a:t>
            </a:r>
          </a:p>
          <a:p>
            <a:r>
              <a:rPr lang="en-GB" dirty="0"/>
              <a:t>Children do not bring phones/</a:t>
            </a:r>
            <a:r>
              <a:rPr lang="en-GB" dirty="0" err="1"/>
              <a:t>i</a:t>
            </a:r>
            <a:r>
              <a:rPr lang="en-GB" dirty="0"/>
              <a:t>-pads- they need a break from technology. </a:t>
            </a:r>
          </a:p>
          <a:p>
            <a:r>
              <a:rPr lang="en-GB" dirty="0"/>
              <a:t>Should there be a birthday or special event, we can set up calls home so you can speak with them.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5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87B-C0E5-9ABE-5375-1AB27C06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Dorms and grouping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1D1B-EB7B-7B95-86A1-042D5BE5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797"/>
            <a:ext cx="10515600" cy="4674166"/>
          </a:xfrm>
        </p:spPr>
        <p:txBody>
          <a:bodyPr/>
          <a:lstStyle/>
          <a:p>
            <a:r>
              <a:rPr lang="en-GB" dirty="0"/>
              <a:t>Children have had the opportunity to request who they would like to be with- we always make sure they have at least one friend with them</a:t>
            </a:r>
          </a:p>
          <a:p>
            <a:r>
              <a:rPr lang="en-GB" dirty="0"/>
              <a:t>Children find out dorms when we get to </a:t>
            </a:r>
            <a:r>
              <a:rPr lang="en-GB" dirty="0" err="1"/>
              <a:t>Bawdsey</a:t>
            </a:r>
            <a:r>
              <a:rPr lang="en-GB" dirty="0"/>
              <a:t> </a:t>
            </a:r>
          </a:p>
          <a:p>
            <a:r>
              <a:rPr lang="en-GB" dirty="0"/>
              <a:t>Groups for dorms and activities can be different so children mix with each other</a:t>
            </a:r>
          </a:p>
          <a:p>
            <a:r>
              <a:rPr lang="en-GB" dirty="0"/>
              <a:t>We do our best to separate any children who might need space from each other</a:t>
            </a:r>
          </a:p>
          <a:p>
            <a:r>
              <a:rPr lang="en-GB" dirty="0"/>
              <a:t>Children do need to bring their own bedding/sleeping bag, and pillow</a:t>
            </a:r>
          </a:p>
          <a:p>
            <a:r>
              <a:rPr lang="en-GB" dirty="0"/>
              <a:t>Teachers have their own room in the corridor where children stay so there is always close supervision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E832-F862-B6E9-A622-779E3656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D6D0-193E-4412-C251-9054C6CB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Children can brings snacks and treats- not too much and all nut free</a:t>
            </a:r>
          </a:p>
          <a:p>
            <a:r>
              <a:rPr lang="en-GB" dirty="0"/>
              <a:t>Breakfast- hot option, fruit and cereals- no coffee or tea.</a:t>
            </a:r>
          </a:p>
          <a:p>
            <a:r>
              <a:rPr lang="en-GB" dirty="0"/>
              <a:t>Lunch- could be hot option, plus sandwiches/jackets etc </a:t>
            </a:r>
          </a:p>
          <a:p>
            <a:r>
              <a:rPr lang="en-GB" dirty="0"/>
              <a:t>Dinner- hot option, dessert, salad options, drinks etc</a:t>
            </a:r>
          </a:p>
          <a:p>
            <a:endParaRPr lang="en-GB" dirty="0"/>
          </a:p>
          <a:p>
            <a:r>
              <a:rPr lang="en-GB" dirty="0"/>
              <a:t>Dietary request are always catered for- please complete the form that we send home.  </a:t>
            </a:r>
          </a:p>
          <a:p>
            <a:r>
              <a:rPr lang="en-GB" dirty="0"/>
              <a:t>Children eat with teachers- we have an allocated time slot and space in the canteen so children can always sit with their friends</a:t>
            </a:r>
          </a:p>
        </p:txBody>
      </p:sp>
    </p:spTree>
    <p:extLst>
      <p:ext uri="{BB962C8B-B14F-4D97-AF65-F5344CB8AC3E}">
        <p14:creationId xmlns:p14="http://schemas.microsoft.com/office/powerpoint/2010/main" val="120656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0F4D-1413-580B-1B0C-43465166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028F-9953-53E9-218B-EC9C7138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Abseiling </a:t>
            </a:r>
          </a:p>
          <a:p>
            <a:r>
              <a:rPr lang="en-GB" dirty="0"/>
              <a:t>Giant zip line </a:t>
            </a:r>
          </a:p>
          <a:p>
            <a:r>
              <a:rPr lang="en-GB" dirty="0"/>
              <a:t>Sports games</a:t>
            </a:r>
          </a:p>
          <a:p>
            <a:r>
              <a:rPr lang="en-GB" dirty="0"/>
              <a:t>Camp fire and songs</a:t>
            </a:r>
          </a:p>
          <a:p>
            <a:r>
              <a:rPr lang="en-GB" dirty="0"/>
              <a:t>Assault course </a:t>
            </a:r>
          </a:p>
          <a:p>
            <a:r>
              <a:rPr lang="en-GB" dirty="0"/>
              <a:t>Jacobs ladder/climbing </a:t>
            </a:r>
          </a:p>
          <a:p>
            <a:r>
              <a:rPr lang="en-GB" dirty="0"/>
              <a:t>Giant swing </a:t>
            </a:r>
          </a:p>
          <a:p>
            <a:r>
              <a:rPr lang="en-GB" dirty="0"/>
              <a:t>Archery/rifle shooting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https://www.pgl.co.uk/en-gb/school-trips/primary-schools/centres/bawdsey-manor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PGL website above has lots of photos and extra information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08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CED5-B29A-1472-C02A-198D5E16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Clothing and essential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0C04-D560-FDAE-46B2-8597822B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Sleeping bag/bedding and a pillow </a:t>
            </a:r>
          </a:p>
          <a:p>
            <a:r>
              <a:rPr lang="en-GB" dirty="0"/>
              <a:t>Clothes that cover arms and legs- we want to avoid rope burns etc </a:t>
            </a:r>
          </a:p>
          <a:p>
            <a:r>
              <a:rPr lang="en-GB" dirty="0"/>
              <a:t>Towel</a:t>
            </a:r>
          </a:p>
          <a:p>
            <a:r>
              <a:rPr lang="en-GB" dirty="0"/>
              <a:t>Clothes list will be sent home to all parents and is on the website</a:t>
            </a:r>
          </a:p>
          <a:p>
            <a:r>
              <a:rPr lang="en-GB" dirty="0"/>
              <a:t>Water bottle-essential! </a:t>
            </a:r>
          </a:p>
          <a:p>
            <a:r>
              <a:rPr lang="en-GB" dirty="0">
                <a:hlinkClick r:id="rId2"/>
              </a:rPr>
              <a:t>https://www.pgl.co.uk/en-gb/school-trips/resources/parent-guide/about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u="sng" dirty="0"/>
              <a:t>No aerosol deodorant </a:t>
            </a:r>
            <a:r>
              <a:rPr lang="en-GB" dirty="0"/>
              <a:t>due to sensitive fire alarms!</a:t>
            </a:r>
          </a:p>
          <a:p>
            <a:r>
              <a:rPr lang="en-GB" dirty="0"/>
              <a:t>No need for swimwear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73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Bawdsey Manor 2023</vt:lpstr>
      <vt:lpstr>Key details:</vt:lpstr>
      <vt:lpstr>What are out aims for the trip:</vt:lpstr>
      <vt:lpstr>Medication </vt:lpstr>
      <vt:lpstr>Communication</vt:lpstr>
      <vt:lpstr>Dorms and grouping </vt:lpstr>
      <vt:lpstr>Food </vt:lpstr>
      <vt:lpstr>Activities</vt:lpstr>
      <vt:lpstr>Clothing and essential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Bawdsey Manor 2023</dc:title>
  <dc:creator>Amanda Riches</dc:creator>
  <cp:lastModifiedBy>Mr Disley</cp:lastModifiedBy>
  <cp:revision>2</cp:revision>
  <dcterms:created xsi:type="dcterms:W3CDTF">2023-04-25T07:44:47Z</dcterms:created>
  <dcterms:modified xsi:type="dcterms:W3CDTF">2023-04-25T12:59:32Z</dcterms:modified>
</cp:coreProperties>
</file>