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58" r:id="rId6"/>
    <p:sldId id="259" r:id="rId7"/>
    <p:sldId id="268" r:id="rId8"/>
    <p:sldId id="260" r:id="rId9"/>
    <p:sldId id="263" r:id="rId10"/>
    <p:sldId id="270" r:id="rId11"/>
    <p:sldId id="264" r:id="rId12"/>
    <p:sldId id="26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67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6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31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9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3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3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0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CD1B504-DB16-4538-A3AC-A99165EA151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8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latin typeface="Comic Neue" panose="02000000000000000000" pitchFamily="2" charset="0"/>
              </a:rPr>
              <a:t>Bawdsey</a:t>
            </a:r>
            <a:r>
              <a:rPr lang="en-GB" dirty="0">
                <a:latin typeface="Comic Neue" panose="02000000000000000000" pitchFamily="2" charset="0"/>
              </a:rPr>
              <a:t>-</a:t>
            </a:r>
            <a:br>
              <a:rPr lang="en-GB" dirty="0">
                <a:latin typeface="Comic Neue" panose="02000000000000000000" pitchFamily="2" charset="0"/>
              </a:rPr>
            </a:br>
            <a:r>
              <a:rPr lang="en-GB" dirty="0">
                <a:latin typeface="Comic Neue" panose="02000000000000000000" pitchFamily="2" charset="0"/>
              </a:rPr>
              <a:t>20.05.26-22.05.26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5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E832-F862-B6E9-A622-779E3656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D6D0-193E-4412-C251-9054C6CB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77" y="257810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Comic Neue" panose="02000000000000000000" pitchFamily="2" charset="0"/>
              </a:rPr>
              <a:t>Children can brings snacks and treats - not too much and all nut free</a:t>
            </a:r>
          </a:p>
          <a:p>
            <a:r>
              <a:rPr lang="en-GB" dirty="0">
                <a:latin typeface="Comic Neue" panose="02000000000000000000" pitchFamily="2" charset="0"/>
              </a:rPr>
              <a:t>Breakfast- hot option, fruit and cereals - no coffee or tea</a:t>
            </a:r>
          </a:p>
          <a:p>
            <a:r>
              <a:rPr lang="en-GB" dirty="0">
                <a:latin typeface="Comic Neue" panose="02000000000000000000" pitchFamily="2" charset="0"/>
              </a:rPr>
              <a:t>Lunch - could be hot option, plus sandwiches/jacket potatoes etc </a:t>
            </a:r>
          </a:p>
          <a:p>
            <a:r>
              <a:rPr lang="en-GB" dirty="0">
                <a:latin typeface="Comic Neue" panose="02000000000000000000" pitchFamily="2" charset="0"/>
              </a:rPr>
              <a:t>Dinner - hot option, dessert, salad options, drinks etc</a:t>
            </a:r>
          </a:p>
          <a:p>
            <a:r>
              <a:rPr lang="en-GB" dirty="0">
                <a:latin typeface="Comic Neue" panose="02000000000000000000" pitchFamily="2" charset="0"/>
              </a:rPr>
              <a:t>Dietary request are always catered for </a:t>
            </a:r>
          </a:p>
          <a:p>
            <a:r>
              <a:rPr lang="en-GB" dirty="0">
                <a:latin typeface="Comic Neue" panose="02000000000000000000" pitchFamily="2" charset="0"/>
              </a:rPr>
              <a:t>Children can eat with teachers, PGL staff or their friends - we have an allocated time slot and space in the canteen so children can always sit with their friends</a:t>
            </a:r>
          </a:p>
          <a:p>
            <a:pPr marL="0" indent="0">
              <a:buNone/>
            </a:pPr>
            <a:r>
              <a:rPr lang="en-GB" dirty="0">
                <a:latin typeface="Comic Neue" panose="02000000000000000000" pitchFamily="2" charset="0"/>
              </a:rPr>
              <a:t>Last meal- lunch on Friday</a:t>
            </a:r>
          </a:p>
          <a:p>
            <a:pPr marL="0" indent="0">
              <a:buNone/>
            </a:pPr>
            <a:r>
              <a:rPr lang="en-GB" dirty="0">
                <a:latin typeface="Comic Neue" panose="02000000000000000000" pitchFamily="2" charset="0"/>
              </a:rPr>
              <a:t>Arrival home estimated: 3:00pm </a:t>
            </a:r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5CAFCA-D75B-453A-A5C4-501E3DBE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57" y="2322512"/>
            <a:ext cx="39465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6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CED5-B29A-1472-C02A-198D5E16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Clothing and essential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0C04-D560-FDAE-46B2-8597822B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64144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>
                <a:latin typeface="Comic Neue" panose="02000000000000000000" pitchFamily="2" charset="0"/>
              </a:rPr>
              <a:t>Sleeping bag/bedding and a pillow </a:t>
            </a:r>
          </a:p>
          <a:p>
            <a:r>
              <a:rPr lang="en-GB" sz="2100" dirty="0">
                <a:latin typeface="Comic Neue" panose="02000000000000000000" pitchFamily="2" charset="0"/>
              </a:rPr>
              <a:t>Clothes that cover arms and legs - we want to avoid rope burns etc </a:t>
            </a:r>
          </a:p>
          <a:p>
            <a:r>
              <a:rPr lang="en-GB" sz="2100" dirty="0">
                <a:latin typeface="Comic Neue" panose="02000000000000000000" pitchFamily="2" charset="0"/>
              </a:rPr>
              <a:t>Towel</a:t>
            </a:r>
          </a:p>
          <a:p>
            <a:r>
              <a:rPr lang="en-GB" sz="2100" dirty="0">
                <a:latin typeface="Comic Neue" panose="02000000000000000000" pitchFamily="2" charset="0"/>
              </a:rPr>
              <a:t>Clothes list will be sent home to all parents and is on the website</a:t>
            </a:r>
          </a:p>
          <a:p>
            <a:r>
              <a:rPr lang="en-GB" sz="2100" dirty="0">
                <a:latin typeface="Comic Neue" panose="02000000000000000000" pitchFamily="2" charset="0"/>
              </a:rPr>
              <a:t>Named water bottle is essential! </a:t>
            </a:r>
          </a:p>
          <a:p>
            <a:r>
              <a:rPr lang="en-GB" sz="2100" dirty="0">
                <a:latin typeface="Comic Neue" panose="02000000000000000000" pitchFamily="2" charset="0"/>
              </a:rPr>
              <a:t>Mosquito spray</a:t>
            </a:r>
          </a:p>
          <a:p>
            <a:r>
              <a:rPr lang="en-GB" sz="2100" dirty="0">
                <a:latin typeface="Comic Neue" panose="02000000000000000000" pitchFamily="2" charset="0"/>
              </a:rPr>
              <a:t>Sun cream</a:t>
            </a:r>
          </a:p>
          <a:p>
            <a:r>
              <a:rPr lang="en-GB" sz="2100" u="sng" dirty="0">
                <a:latin typeface="Comic Neue" panose="02000000000000000000" pitchFamily="2" charset="0"/>
              </a:rPr>
              <a:t>No aerosol deodorant </a:t>
            </a:r>
            <a:r>
              <a:rPr lang="en-GB" sz="2100" dirty="0">
                <a:latin typeface="Comic Neue" panose="02000000000000000000" pitchFamily="2" charset="0"/>
              </a:rPr>
              <a:t>due to sensitive fire alarms!</a:t>
            </a:r>
          </a:p>
          <a:p>
            <a:r>
              <a:rPr lang="en-GB" sz="2100" dirty="0">
                <a:latin typeface="Comic Neue" panose="02000000000000000000" pitchFamily="2" charset="0"/>
              </a:rPr>
              <a:t>Definitely need ‘old’ trainers that you do not mind getting wet, plus a set of trainers that can be kept dry for all the other events.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73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Neue" panose="02000000000000000000" pitchFamily="2" charset="0"/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14710"/>
          </a:xfrm>
        </p:spPr>
        <p:txBody>
          <a:bodyPr>
            <a:normAutofit/>
          </a:bodyPr>
          <a:lstStyle/>
          <a:p>
            <a:r>
              <a:rPr lang="en-GB" dirty="0">
                <a:latin typeface="Comic Neue" panose="02000000000000000000" pitchFamily="2" charset="0"/>
              </a:rPr>
              <a:t>Appropriate clothing</a:t>
            </a:r>
          </a:p>
          <a:p>
            <a:r>
              <a:rPr lang="en-GB" dirty="0">
                <a:latin typeface="Comic Neue" panose="02000000000000000000" pitchFamily="2" charset="0"/>
              </a:rPr>
              <a:t>Maximum £5.00 spending money for shop</a:t>
            </a:r>
          </a:p>
          <a:p>
            <a:r>
              <a:rPr lang="en-GB" dirty="0">
                <a:latin typeface="Comic Neue" panose="02000000000000000000" pitchFamily="2" charset="0"/>
              </a:rPr>
              <a:t>Labelled water bottle with school name</a:t>
            </a:r>
          </a:p>
          <a:p>
            <a:r>
              <a:rPr lang="en-GB" dirty="0">
                <a:latin typeface="Comic Neue" panose="02000000000000000000" pitchFamily="2" charset="0"/>
              </a:rPr>
              <a:t>No electronics</a:t>
            </a:r>
          </a:p>
          <a:p>
            <a:r>
              <a:rPr lang="en-GB" dirty="0">
                <a:latin typeface="Comic Neue" panose="02000000000000000000" pitchFamily="2" charset="0"/>
              </a:rPr>
              <a:t>No phones</a:t>
            </a:r>
          </a:p>
          <a:p>
            <a:r>
              <a:rPr lang="en-GB" dirty="0">
                <a:latin typeface="Comic Neue" panose="02000000000000000000" pitchFamily="2" charset="0"/>
              </a:rPr>
              <a:t>Packed lunch to take- disposable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58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7B73-562A-468B-9FB3-D14850FD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E50C-171E-4265-90BD-835A93DC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Neue" panose="02000000000000000000" pitchFamily="2" charset="0"/>
              </a:rPr>
              <a:t>Arrival at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600" dirty="0">
                <a:latin typeface="Comic Neue" panose="02000000000000000000" pitchFamily="2" charset="0"/>
              </a:rPr>
              <a:t>Suitcases to be loaded onto mini- bus on arrival.</a:t>
            </a:r>
          </a:p>
          <a:p>
            <a:r>
              <a:rPr lang="en-GB" sz="3600" dirty="0">
                <a:latin typeface="Comic Neue" panose="02000000000000000000" pitchFamily="2" charset="0"/>
              </a:rPr>
              <a:t>Enter into KS2 hall with backpacks- including packed lunch.</a:t>
            </a:r>
          </a:p>
          <a:p>
            <a:r>
              <a:rPr lang="en-GB" sz="3600" dirty="0">
                <a:latin typeface="Comic Neue" panose="02000000000000000000" pitchFamily="2" charset="0"/>
              </a:rPr>
              <a:t>Medicines will be handed over to staff designated (male and female).</a:t>
            </a:r>
          </a:p>
          <a:p>
            <a:r>
              <a:rPr lang="en-GB" sz="3600" dirty="0">
                <a:latin typeface="Comic Neue" panose="02000000000000000000" pitchFamily="2" charset="0"/>
              </a:rPr>
              <a:t>Children registered in classrooms. Hoodies given out.</a:t>
            </a:r>
          </a:p>
          <a:p>
            <a:r>
              <a:rPr lang="en-GB" sz="3600" dirty="0">
                <a:latin typeface="Comic Neue" panose="02000000000000000000" pitchFamily="2" charset="0"/>
              </a:rPr>
              <a:t>Leave 9:15am.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68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5AC0-9E13-9834-7C12-DD84858C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620B-E2F5-27AA-F5B3-71145599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Neue" panose="02000000000000000000" pitchFamily="2" charset="0"/>
              </a:rPr>
              <a:t>All medication will be administered by a teacher and then stored safely</a:t>
            </a:r>
          </a:p>
          <a:p>
            <a:r>
              <a:rPr lang="en-GB" dirty="0">
                <a:latin typeface="Comic Neue" panose="02000000000000000000" pitchFamily="2" charset="0"/>
              </a:rPr>
              <a:t>Children must not have any medication in their bag e.g. Calpol - this needs to be given to teachers on the Wednesday. </a:t>
            </a:r>
          </a:p>
          <a:p>
            <a:r>
              <a:rPr lang="en-GB" dirty="0">
                <a:latin typeface="Comic Neue" panose="02000000000000000000" pitchFamily="2" charset="0"/>
              </a:rPr>
              <a:t>Asthma inhalers stay with the children throughout the trip</a:t>
            </a:r>
          </a:p>
          <a:p>
            <a:r>
              <a:rPr lang="en-GB" dirty="0">
                <a:latin typeface="Comic Neue" panose="02000000000000000000" pitchFamily="2" charset="0"/>
              </a:rPr>
              <a:t>Travel sickness pills given before we leave on the Wednesday- staff will give the to children before we leave on the Friday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12C9-85BF-6103-668D-4740CE9F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EF969-9262-B19D-D083-1195C0838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Neue" panose="02000000000000000000" pitchFamily="2" charset="0"/>
              </a:rPr>
              <a:t>The school will send daily PINGs to update you so please make sure PING works</a:t>
            </a:r>
          </a:p>
          <a:p>
            <a:r>
              <a:rPr lang="en-GB" dirty="0">
                <a:latin typeface="Comic Neue" panose="02000000000000000000" pitchFamily="2" charset="0"/>
              </a:rPr>
              <a:t>We will also update Twitter and the school website with photos so you can see what we get up to</a:t>
            </a:r>
          </a:p>
          <a:p>
            <a:r>
              <a:rPr lang="en-GB" dirty="0">
                <a:latin typeface="Comic Neue" panose="02000000000000000000" pitchFamily="2" charset="0"/>
              </a:rPr>
              <a:t>Children do not bring phones/</a:t>
            </a:r>
            <a:r>
              <a:rPr lang="en-GB" dirty="0" err="1">
                <a:latin typeface="Comic Neue" panose="02000000000000000000" pitchFamily="2" charset="0"/>
              </a:rPr>
              <a:t>i</a:t>
            </a:r>
            <a:r>
              <a:rPr lang="en-GB" dirty="0">
                <a:latin typeface="Comic Neue" panose="02000000000000000000" pitchFamily="2" charset="0"/>
              </a:rPr>
              <a:t>-pads- they need a break from technology</a:t>
            </a:r>
          </a:p>
          <a:p>
            <a:r>
              <a:rPr lang="en-GB" dirty="0">
                <a:latin typeface="Comic Neue" panose="02000000000000000000" pitchFamily="2" charset="0"/>
              </a:rPr>
              <a:t>Should there be a birthday or special event, we can set up calls home so you can speak with them</a:t>
            </a:r>
          </a:p>
          <a:p>
            <a:r>
              <a:rPr lang="en-GB" dirty="0">
                <a:latin typeface="Comic Neue" panose="02000000000000000000" pitchFamily="2" charset="0"/>
              </a:rPr>
              <a:t>Bawdsey Manor is about an hour away so within close proximity if children needed to return home for an emergency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95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175" y="938565"/>
            <a:ext cx="7729728" cy="1188720"/>
          </a:xfrm>
        </p:spPr>
        <p:txBody>
          <a:bodyPr/>
          <a:lstStyle/>
          <a:p>
            <a:r>
              <a:rPr lang="en-GB" dirty="0">
                <a:latin typeface="Comic Neue" panose="02000000000000000000" pitchFamily="2" charset="0"/>
              </a:rPr>
              <a:t>Crazy Golf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8" y="2461313"/>
            <a:ext cx="4607258" cy="34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72" y="2461313"/>
            <a:ext cx="4510478" cy="33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3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omic Neue" panose="02000000000000000000" pitchFamily="2" charset="0"/>
              </a:rPr>
              <a:t>Bawdsey</a:t>
            </a:r>
            <a:endParaRPr lang="en-GB" dirty="0">
              <a:latin typeface="Comic Neu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573" y="5720577"/>
            <a:ext cx="11328283" cy="173805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14" y="3080945"/>
            <a:ext cx="6242152" cy="3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6" y="2321859"/>
            <a:ext cx="5664948" cy="29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3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87B-C0E5-9ABE-5375-1AB27C06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Dorms and grouping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1D1B-EB7B-7B95-86A1-042D5BE5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55" y="2529909"/>
            <a:ext cx="10773792" cy="4674166"/>
          </a:xfrm>
        </p:spPr>
        <p:txBody>
          <a:bodyPr>
            <a:normAutofit/>
          </a:bodyPr>
          <a:lstStyle/>
          <a:p>
            <a:r>
              <a:rPr lang="en-GB" dirty="0">
                <a:latin typeface="Comic Neue" panose="02000000000000000000" pitchFamily="2" charset="0"/>
              </a:rPr>
              <a:t>Children have had the opportunity to request who they would like to be with - we always make sure they have at least one friend with them</a:t>
            </a:r>
          </a:p>
          <a:p>
            <a:r>
              <a:rPr lang="en-GB" dirty="0">
                <a:latin typeface="Comic Neue" panose="02000000000000000000" pitchFamily="2" charset="0"/>
              </a:rPr>
              <a:t>Children find out dorms when we get to Bawdsey </a:t>
            </a:r>
          </a:p>
          <a:p>
            <a:r>
              <a:rPr lang="en-GB" dirty="0">
                <a:latin typeface="Comic Neue" panose="02000000000000000000" pitchFamily="2" charset="0"/>
              </a:rPr>
              <a:t>Groups for dorms and activities can be different so children mix with each other</a:t>
            </a:r>
          </a:p>
          <a:p>
            <a:r>
              <a:rPr lang="en-GB" dirty="0">
                <a:latin typeface="Comic Neue" panose="02000000000000000000" pitchFamily="2" charset="0"/>
              </a:rPr>
              <a:t>We do our best to separate any children who might need space from each other</a:t>
            </a:r>
          </a:p>
          <a:p>
            <a:r>
              <a:rPr lang="en-GB" dirty="0">
                <a:latin typeface="Comic Neue" panose="02000000000000000000" pitchFamily="2" charset="0"/>
              </a:rPr>
              <a:t>Children </a:t>
            </a:r>
            <a:r>
              <a:rPr lang="en-GB" b="1" dirty="0">
                <a:latin typeface="Comic Neue" panose="02000000000000000000" pitchFamily="2" charset="0"/>
              </a:rPr>
              <a:t>do</a:t>
            </a:r>
            <a:r>
              <a:rPr lang="en-GB" dirty="0">
                <a:latin typeface="Comic Neue" panose="02000000000000000000" pitchFamily="2" charset="0"/>
              </a:rPr>
              <a:t> need to bring their own bedding/sleeping bag and pillow</a:t>
            </a:r>
          </a:p>
          <a:p>
            <a:r>
              <a:rPr lang="en-GB" dirty="0">
                <a:latin typeface="Comic Neue" panose="02000000000000000000" pitchFamily="2" charset="0"/>
              </a:rPr>
              <a:t>Teachers have their own room in the corridor where children stay so there is always close supervision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3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Neue" panose="02000000000000000000" pitchFamily="2" charset="0"/>
              </a:rPr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37" y="2847050"/>
            <a:ext cx="10580914" cy="3353453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Comic Neue" panose="02000000000000000000" pitchFamily="2" charset="0"/>
              </a:rPr>
              <a:t>Climbing</a:t>
            </a:r>
          </a:p>
          <a:p>
            <a:r>
              <a:rPr lang="en-GB" dirty="0">
                <a:latin typeface="Comic Neue" panose="02000000000000000000" pitchFamily="2" charset="0"/>
              </a:rPr>
              <a:t>Archery</a:t>
            </a:r>
          </a:p>
          <a:p>
            <a:r>
              <a:rPr lang="en-GB" dirty="0">
                <a:latin typeface="Comic Neue" panose="02000000000000000000" pitchFamily="2" charset="0"/>
              </a:rPr>
              <a:t>Raft building/ canoeing- shoes (bin bag)</a:t>
            </a:r>
          </a:p>
          <a:p>
            <a:r>
              <a:rPr lang="en-GB" dirty="0">
                <a:latin typeface="Comic Neue" panose="02000000000000000000" pitchFamily="2" charset="0"/>
              </a:rPr>
              <a:t>Giant swing</a:t>
            </a:r>
          </a:p>
          <a:p>
            <a:r>
              <a:rPr lang="en-GB" dirty="0">
                <a:latin typeface="Comic Neue" panose="02000000000000000000" pitchFamily="2" charset="0"/>
              </a:rPr>
              <a:t>Jacob’s ladder</a:t>
            </a:r>
          </a:p>
          <a:p>
            <a:r>
              <a:rPr lang="en-GB" dirty="0">
                <a:latin typeface="Comic Neue" panose="02000000000000000000" pitchFamily="2" charset="0"/>
              </a:rPr>
              <a:t>Sensory trail</a:t>
            </a:r>
          </a:p>
          <a:p>
            <a:r>
              <a:rPr lang="en-GB" dirty="0">
                <a:latin typeface="Comic Neue" panose="02000000000000000000" pitchFamily="2" charset="0"/>
              </a:rPr>
              <a:t>Leap of faith</a:t>
            </a:r>
          </a:p>
          <a:p>
            <a:r>
              <a:rPr lang="en-GB" dirty="0">
                <a:latin typeface="Comic Neue" panose="02000000000000000000" pitchFamily="2" charset="0"/>
              </a:rPr>
              <a:t>Coastal walk</a:t>
            </a:r>
          </a:p>
          <a:p>
            <a:r>
              <a:rPr lang="en-GB" dirty="0">
                <a:latin typeface="Comic Neue" panose="02000000000000000000" pitchFamily="2" charset="0"/>
              </a:rPr>
              <a:t>Rifle shooting</a:t>
            </a:r>
          </a:p>
          <a:p>
            <a:r>
              <a:rPr lang="en-GB" dirty="0">
                <a:latin typeface="Comic Neue" panose="02000000000000000000" pitchFamily="2" charset="0"/>
              </a:rPr>
              <a:t>Abseiling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69" y="2161414"/>
            <a:ext cx="4011613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89" y="4216678"/>
            <a:ext cx="430847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6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725" y="301304"/>
            <a:ext cx="7729728" cy="1188720"/>
          </a:xfrm>
        </p:spPr>
        <p:txBody>
          <a:bodyPr/>
          <a:lstStyle/>
          <a:p>
            <a:r>
              <a:rPr lang="en-GB" dirty="0">
                <a:latin typeface="Comic Neue" panose="02000000000000000000" pitchFamily="2" charset="0"/>
              </a:rPr>
              <a:t>Daily Itinerary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C4E083A-6A90-4344-8C61-C8FB9527C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704" y="1679200"/>
            <a:ext cx="9930978" cy="5027008"/>
          </a:xfrm>
        </p:spPr>
      </p:pic>
    </p:spTree>
    <p:extLst>
      <p:ext uri="{BB962C8B-B14F-4D97-AF65-F5344CB8AC3E}">
        <p14:creationId xmlns:p14="http://schemas.microsoft.com/office/powerpoint/2010/main" val="424619889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74</TotalTime>
  <Words>554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Neue</vt:lpstr>
      <vt:lpstr>Gill Sans MT</vt:lpstr>
      <vt:lpstr>Parcel</vt:lpstr>
      <vt:lpstr>Bawdsey- 20.05.26-22.05.26</vt:lpstr>
      <vt:lpstr>Arrival at school</vt:lpstr>
      <vt:lpstr>Medication </vt:lpstr>
      <vt:lpstr>Communication</vt:lpstr>
      <vt:lpstr>Crazy Golf</vt:lpstr>
      <vt:lpstr>Bawdsey</vt:lpstr>
      <vt:lpstr>Dorms and grouping </vt:lpstr>
      <vt:lpstr>Activities</vt:lpstr>
      <vt:lpstr>Daily Itinerary</vt:lpstr>
      <vt:lpstr>Food </vt:lpstr>
      <vt:lpstr>Clothing and essential items</vt:lpstr>
      <vt:lpstr>Reminders</vt:lpstr>
      <vt:lpstr>PowerPoint Presentation</vt:lpstr>
    </vt:vector>
  </TitlesOfParts>
  <Company>Highwoods Community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Bawdsey 2024</dc:title>
  <dc:creator>Miss.McLewin</dc:creator>
  <cp:lastModifiedBy>Martha Mclewin</cp:lastModifiedBy>
  <cp:revision>10</cp:revision>
  <dcterms:created xsi:type="dcterms:W3CDTF">2024-04-29T07:54:50Z</dcterms:created>
  <dcterms:modified xsi:type="dcterms:W3CDTF">2025-10-20T13:01:35Z</dcterms:modified>
</cp:coreProperties>
</file>