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10348-A27F-4B69-9744-1E36A6AD86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3506F0-2FD8-44D1-BB2F-F26D20B2F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66EAB6-8680-471C-A167-813256B26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C5F51B-A11B-42C1-9061-ED9FDFA5F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216C3-1C9A-4313-A6F3-9A6ABBE3D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78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6AC6C-ECEF-470C-A5DC-6AE38AC8A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D453F-2D4E-47F6-84A0-27508DF8B3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7200F5-D7E0-4EFF-BB8E-C40CA4F44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11731-93BA-475B-B22C-E80C34EA0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444B8-1474-4F99-B316-27CB6DCBC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8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3490E-A077-4B62-B977-4CF465A2E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80E519-EF63-4041-98B3-8754936EF5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5F4979-CBBC-413B-8544-B59F8DF12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099824-F5A7-4974-AA3B-07A6BDD6B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67A922-7ACD-4E21-90BE-8F507FAF5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737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9BD73-DF22-491F-B34B-0BAD85EF9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6F4CE4-DDA2-4C7A-9BD3-B90EB13F69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08300A-B3A5-4039-AF3C-CD19A90E4B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789203-5268-4B44-A9E3-880EACEC5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0CC08-768E-449F-94A1-D2E115238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71A145-DE84-45C9-9A97-257D53C3E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29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58332-EC50-4BA8-B7B9-F72463BB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D92D22-3663-4F54-BB94-455AC40727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6EE85C-4584-44DE-88F6-878D64B71B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5E7D02-0261-4F35-B7AB-907D73F73A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CAD8C6-E8E7-420C-8F8A-B4A1FCE753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8D22EB-B617-41EF-BAFC-33E249716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E69444-9CB6-4658-847A-17D55855A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95E3A8-345C-4FC1-9165-2F4CB5D91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430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92F06-E6C8-4669-9EA2-CA2A17636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5B5DA8-D9D7-494C-B8D8-F9F1FA3D6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C6E894-CE6F-4F61-A70A-7D72F6F34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C6AD04-D3D5-49B8-B7B4-F1090C2CD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471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88DCEC-7BE4-445E-BAA5-861E80C3C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45E40B-CD45-4053-A31C-6B514C20C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C1F5EB-AE87-428A-9AD4-9FB78B6CF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462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5D57E-6D9F-410E-82BA-24C5C932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8C9C0-883A-4505-BFEE-74E4E9C27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12B7AB-0A5D-4FB7-81EF-87A90CFEB5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069489-25E5-44B8-AC6C-1E05EA8BD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07E652-4E83-437E-A001-DA1319A4C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6FCAC4-CBBC-485E-8829-D5ACFF85E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59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EABF6-19F8-47B9-81E6-4238C7574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882836-8EBB-47D9-82FD-AA40AB8AE1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91700B-DAAE-409D-80A1-E796DE2A4B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F9C6B7-8884-4298-9344-15FD6FF69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F1CE4E-FA36-43FF-805B-5AD0C906A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2C2E1D-10F5-4368-923C-0FACEC752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104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B2441-7E72-4E38-A529-71FA9F437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B7CE03-444D-4EB8-930E-596014A93E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67C6B-225F-4610-8276-8BDFFACB0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6CE7C-9B4F-42F3-B4A3-CEAA64DD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FC366-C608-432A-9B84-02D626917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500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84375C-F972-441D-8A1C-5B885BFBF7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C4CA92-4787-4CCE-9657-29216C7853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00D034-959A-4B5A-ACB0-97CD195A2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12230-D480-4E33-8954-9D3830C38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208C6-17E3-40A7-B93F-4628DF6F4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416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423170-D48F-4A72-9935-FFF704E3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EC24EE-C824-4EC1-BDA4-313FE087FB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23B63D-73BB-4543-893D-BA61C1AFC1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676FE-E224-4A11-BAC7-3B9DCE60AD72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22CB47-D13C-4F62-BC30-5A512CBD6E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75540-6F85-4115-8756-ED315DDBE7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14E60-8FFE-4C02-8BFA-9F891311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42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B6D52D-53F8-4612-9ED5-514F36C1E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576"/>
            <a:ext cx="12192000" cy="675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835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D32396-F49A-4EEE-B033-0EE65344B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62"/>
            <a:ext cx="12192000" cy="673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577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ABF458-27D8-4C4A-B0D7-BAFE51BC99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317"/>
            <a:ext cx="12192000" cy="676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354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3037FE-84F5-4128-BECA-03370AABC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365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367E9F-B1BA-4C40-A7FA-C4022AC08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283"/>
            <a:ext cx="12192000" cy="6709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05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A860B8-8389-4691-BDDB-2A4ED3B32B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604"/>
            <a:ext cx="12192000" cy="676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144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28DEE62-67DD-4F25-8ED0-7BD3E7091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703"/>
            <a:ext cx="12192000" cy="674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813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8A5D6C-099B-40AE-9EEB-0A5A86B07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878"/>
            <a:ext cx="12192000" cy="6720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214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Halls</dc:creator>
  <cp:lastModifiedBy>Miss Halls</cp:lastModifiedBy>
  <cp:revision>1</cp:revision>
  <dcterms:created xsi:type="dcterms:W3CDTF">2025-06-24T10:36:30Z</dcterms:created>
  <dcterms:modified xsi:type="dcterms:W3CDTF">2025-06-24T10:39:03Z</dcterms:modified>
</cp:coreProperties>
</file>