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8" r:id="rId4"/>
    <p:sldId id="270" r:id="rId5"/>
    <p:sldId id="259" r:id="rId6"/>
    <p:sldId id="265" r:id="rId7"/>
    <p:sldId id="261" r:id="rId8"/>
    <p:sldId id="264" r:id="rId9"/>
    <p:sldId id="257" r:id="rId10"/>
    <p:sldId id="267" r:id="rId11"/>
    <p:sldId id="269" r:id="rId12"/>
    <p:sldId id="26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961C75B-0DF9-409D-9350-D1D4B28CBFAE}" type="datetimeFigureOut">
              <a:rPr lang="en-US" smtClean="0"/>
              <a:pPr/>
              <a:t>3/30/2023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911A2F7-BABD-4C26-B4CA-DFC1CF9F18C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publications/key-stage-1-and-2-national-curriculum-tests-information-for-parent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772400" cy="1829761"/>
          </a:xfrm>
        </p:spPr>
        <p:txBody>
          <a:bodyPr>
            <a:normAutofit/>
          </a:bodyPr>
          <a:lstStyle/>
          <a:p>
            <a:pPr algn="l"/>
            <a:r>
              <a:rPr lang="en-GB" sz="4800" dirty="0"/>
              <a:t>Year 2 </a:t>
            </a:r>
            <a:r>
              <a:rPr lang="en-GB" dirty="0"/>
              <a:t>Assessment</a:t>
            </a:r>
            <a:br>
              <a:rPr lang="en-GB" dirty="0"/>
            </a:b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628800"/>
            <a:ext cx="85734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Please sign the attendance sheet and help yourself to a cup of tea or coffee.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There are SATs papers at the back of the room for you to read and become familiar with.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Assessment arrangements in Year 2</a:t>
            </a:r>
          </a:p>
          <a:p>
            <a:r>
              <a:rPr lang="en-GB" sz="3200" dirty="0"/>
              <a:t>Year Group Expectations</a:t>
            </a:r>
          </a:p>
          <a:p>
            <a:r>
              <a:rPr lang="en-GB" sz="3200" dirty="0"/>
              <a:t>How you can help your child.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Today’s Meeting</a:t>
            </a:r>
          </a:p>
        </p:txBody>
      </p:sp>
    </p:spTree>
    <p:extLst>
      <p:ext uri="{BB962C8B-B14F-4D97-AF65-F5344CB8AC3E}">
        <p14:creationId xmlns:p14="http://schemas.microsoft.com/office/powerpoint/2010/main" val="2755514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Teacher assessments</a:t>
            </a:r>
          </a:p>
          <a:p>
            <a:r>
              <a:rPr lang="en-GB" sz="4800" dirty="0"/>
              <a:t>Standard assessments (SATs) or tests.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2 types of assessment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60866"/>
            <a:ext cx="8229600" cy="4525963"/>
          </a:xfrm>
        </p:spPr>
        <p:txBody>
          <a:bodyPr/>
          <a:lstStyle/>
          <a:p>
            <a:r>
              <a:rPr lang="en-GB" dirty="0"/>
              <a:t>Reading Paper 1</a:t>
            </a:r>
          </a:p>
          <a:p>
            <a:r>
              <a:rPr lang="en-GB" dirty="0"/>
              <a:t>Reading Paper 2 </a:t>
            </a:r>
          </a:p>
          <a:p>
            <a:r>
              <a:rPr lang="en-GB" dirty="0"/>
              <a:t>Maths  Arithmetic </a:t>
            </a:r>
          </a:p>
          <a:p>
            <a:r>
              <a:rPr lang="en-GB" dirty="0"/>
              <a:t>Maths Reasoning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400" dirty="0"/>
              <a:t>Standard assessments (SATs) or tests.</a:t>
            </a:r>
            <a:br>
              <a:rPr lang="en-GB" sz="4400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2834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323936"/>
          </a:xfrm>
        </p:spPr>
        <p:txBody>
          <a:bodyPr>
            <a:normAutofit/>
          </a:bodyPr>
          <a:lstStyle/>
          <a:p>
            <a:r>
              <a:rPr lang="en-GB" sz="3600" dirty="0"/>
              <a:t>2</a:t>
            </a:r>
            <a:r>
              <a:rPr lang="en-GB" sz="3600" baseline="30000" dirty="0"/>
              <a:t>nd </a:t>
            </a:r>
            <a:r>
              <a:rPr lang="en-GB" sz="3600" dirty="0"/>
              <a:t>May until the end of the month – use SAT’s to help us to make our assessments.</a:t>
            </a:r>
          </a:p>
          <a:p>
            <a:r>
              <a:rPr lang="en-GB" sz="3600" dirty="0"/>
              <a:t>Teacher assessments are more important than SAT’s scores.</a:t>
            </a:r>
          </a:p>
          <a:p>
            <a:r>
              <a:rPr lang="en-GB" sz="3600" dirty="0"/>
              <a:t>We assess from now until June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assess every day!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7784" y="620688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Information for parents key stage 1 assessments.</a:t>
            </a:r>
          </a:p>
        </p:txBody>
      </p:sp>
      <p:sp>
        <p:nvSpPr>
          <p:cNvPr id="6" name="Rectangle 5"/>
          <p:cNvSpPr/>
          <p:nvPr/>
        </p:nvSpPr>
        <p:spPr>
          <a:xfrm>
            <a:off x="323528" y="2467051"/>
            <a:ext cx="79026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https://www.gov.uk/government/publications/key-stage-1-and-2-national-curriculum-tests-information-for-parents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4149080"/>
            <a:ext cx="7859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guidance has been updated for 22/23 academic year. </a:t>
            </a:r>
          </a:p>
        </p:txBody>
      </p:sp>
    </p:spTree>
    <p:extLst>
      <p:ext uri="{BB962C8B-B14F-4D97-AF65-F5344CB8AC3E}">
        <p14:creationId xmlns:p14="http://schemas.microsoft.com/office/powerpoint/2010/main" val="142280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Whole class</a:t>
            </a:r>
          </a:p>
          <a:p>
            <a:r>
              <a:rPr lang="en-GB" sz="3600" dirty="0"/>
              <a:t>Small groups</a:t>
            </a:r>
          </a:p>
          <a:p>
            <a:r>
              <a:rPr lang="en-GB" sz="3600" dirty="0"/>
              <a:t>One to one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Normal classroom routines of support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w/b 2</a:t>
            </a:r>
            <a:r>
              <a:rPr lang="en-GB" sz="3600" baseline="30000" dirty="0"/>
              <a:t>nd </a:t>
            </a:r>
            <a:r>
              <a:rPr lang="en-GB" sz="3600" dirty="0"/>
              <a:t>May assessment tasks begin (2-3 weeks)</a:t>
            </a:r>
          </a:p>
          <a:p>
            <a:r>
              <a:rPr lang="en-GB" sz="3600" dirty="0"/>
              <a:t>27</a:t>
            </a:r>
            <a:r>
              <a:rPr lang="en-GB" sz="3600" baseline="30000" dirty="0"/>
              <a:t>th</a:t>
            </a:r>
            <a:r>
              <a:rPr lang="en-GB" sz="3600" dirty="0"/>
              <a:t> June – assessments finalised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Timetable</a:t>
            </a:r>
          </a:p>
        </p:txBody>
      </p:sp>
    </p:spTree>
    <p:extLst>
      <p:ext uri="{BB962C8B-B14F-4D97-AF65-F5344CB8AC3E}">
        <p14:creationId xmlns:p14="http://schemas.microsoft.com/office/powerpoint/2010/main" val="1349776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r>
              <a:rPr lang="en-GB" sz="2000" dirty="0"/>
              <a:t>Read scales in divisions of 1, 2, 5 and 10s</a:t>
            </a:r>
          </a:p>
          <a:p>
            <a:r>
              <a:rPr lang="en-GB" sz="2000" dirty="0"/>
              <a:t>Partition two-digit number into different combinations of 10s and ones in pictures or using apparatus</a:t>
            </a:r>
          </a:p>
          <a:p>
            <a:r>
              <a:rPr lang="en-GB" sz="2000" dirty="0"/>
              <a:t>Add and subtract two digit numbers within 100 in pictures or using apparatus 48 + 35; 72-17</a:t>
            </a:r>
          </a:p>
          <a:p>
            <a:r>
              <a:rPr lang="en-GB" sz="2000" dirty="0"/>
              <a:t>Work out missing number problems       ? – 14 = 28</a:t>
            </a:r>
          </a:p>
          <a:p>
            <a:r>
              <a:rPr lang="en-GB" sz="2000" dirty="0"/>
              <a:t>recall all number bonds to and within 10 and use these to reason with and calculate bonds to and within 20</a:t>
            </a:r>
          </a:p>
          <a:p>
            <a:r>
              <a:rPr lang="en-GB" sz="2000" dirty="0"/>
              <a:t>Know times tables facts for the 2, 5 and 10x tables and their related division facts.</a:t>
            </a:r>
          </a:p>
          <a:p>
            <a:r>
              <a:rPr lang="en-GB" sz="2000" dirty="0"/>
              <a:t>Identify fractions 1/3, ½, ¼, 2/4, ¾ </a:t>
            </a:r>
          </a:p>
          <a:p>
            <a:r>
              <a:rPr lang="en-GB" sz="2000" dirty="0"/>
              <a:t>Make same amounts using different coins up to £1 </a:t>
            </a:r>
          </a:p>
          <a:p>
            <a:r>
              <a:rPr lang="en-GB" sz="2000" dirty="0"/>
              <a:t>Read the time on an analogue clock to the nearest 15 minutes</a:t>
            </a:r>
          </a:p>
          <a:p>
            <a:r>
              <a:rPr lang="en-GB" sz="2000" dirty="0"/>
              <a:t>Name and describe 2d and 3d shapes using number of edges, vertices(corners), faces and lines of symmetry.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Maths e</a:t>
            </a:r>
            <a:r>
              <a:rPr lang="en-GB" b="1" u="sng" dirty="0"/>
              <a:t>xpected standard.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683976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/>
              <a:t>In age-appropriate books, the pupil can:</a:t>
            </a:r>
          </a:p>
          <a:p>
            <a:r>
              <a:rPr lang="en-GB" dirty="0"/>
              <a:t>read accurately most words of two or more syllables</a:t>
            </a:r>
          </a:p>
          <a:p>
            <a:r>
              <a:rPr lang="en-GB" dirty="0"/>
              <a:t>read most common exception words.</a:t>
            </a:r>
          </a:p>
          <a:p>
            <a:r>
              <a:rPr lang="en-GB" dirty="0"/>
              <a:t>read most words accurately and fluently without overt sounding and blending</a:t>
            </a:r>
          </a:p>
          <a:p>
            <a:r>
              <a:rPr lang="en-GB" dirty="0"/>
              <a:t>sound out most unfamiliar words accurately, without undue hesitation.</a:t>
            </a:r>
          </a:p>
          <a:p>
            <a:r>
              <a:rPr lang="en-GB" b="1" dirty="0"/>
              <a:t>In a book that they can already read fluently they can:</a:t>
            </a:r>
          </a:p>
          <a:p>
            <a:r>
              <a:rPr lang="en-GB" dirty="0"/>
              <a:t>self correct if the reading does not make sense</a:t>
            </a:r>
          </a:p>
          <a:p>
            <a:r>
              <a:rPr lang="en-GB" dirty="0"/>
              <a:t>answer questions and make some inferences</a:t>
            </a:r>
          </a:p>
          <a:p>
            <a:r>
              <a:rPr lang="en-GB" dirty="0"/>
              <a:t>Explain what has happened so far in what they have read.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Reading e</a:t>
            </a:r>
            <a:r>
              <a:rPr lang="en-GB" b="1" u="sng" dirty="0"/>
              <a:t>xpected standard.</a:t>
            </a:r>
          </a:p>
        </p:txBody>
      </p:sp>
    </p:spTree>
    <p:extLst>
      <p:ext uri="{BB962C8B-B14F-4D97-AF65-F5344CB8AC3E}">
        <p14:creationId xmlns:p14="http://schemas.microsoft.com/office/powerpoint/2010/main" val="3290325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55984"/>
          </a:xfrm>
        </p:spPr>
        <p:txBody>
          <a:bodyPr>
            <a:normAutofit fontScale="92500"/>
          </a:bodyPr>
          <a:lstStyle/>
          <a:p>
            <a:r>
              <a:rPr lang="en-GB" dirty="0"/>
              <a:t>Write simple stories about personal experiences and those of others (real or fictional) </a:t>
            </a:r>
          </a:p>
          <a:p>
            <a:r>
              <a:rPr lang="en-GB" dirty="0"/>
              <a:t>Demarcate most sentences in their writing with capital letters and full stops, and use question marks correctly </a:t>
            </a:r>
          </a:p>
          <a:p>
            <a:r>
              <a:rPr lang="en-GB" dirty="0"/>
              <a:t>Use present and past tense correctly and </a:t>
            </a:r>
          </a:p>
          <a:p>
            <a:r>
              <a:rPr lang="en-GB" dirty="0"/>
              <a:t>Use words such as or, and, but, because, that, when) to join parts of sentence </a:t>
            </a:r>
          </a:p>
          <a:p>
            <a:r>
              <a:rPr lang="en-GB" dirty="0"/>
              <a:t>Write letters correctly and of the right size </a:t>
            </a:r>
          </a:p>
          <a:p>
            <a:r>
              <a:rPr lang="en-GB" dirty="0"/>
              <a:t>Use RWI sounds to help with spellings</a:t>
            </a:r>
          </a:p>
          <a:p>
            <a:r>
              <a:rPr lang="en-GB" dirty="0"/>
              <a:t>Spell many common exception words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Writing expected standard.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018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/>
              <a:t>Attendance</a:t>
            </a:r>
          </a:p>
          <a:p>
            <a:r>
              <a:rPr lang="en-GB" sz="3600" dirty="0"/>
              <a:t>Read!</a:t>
            </a:r>
          </a:p>
          <a:p>
            <a:r>
              <a:rPr lang="en-GB" sz="3600" dirty="0"/>
              <a:t>Ask questions about the book/characters</a:t>
            </a:r>
          </a:p>
          <a:p>
            <a:r>
              <a:rPr lang="en-GB" sz="3600" dirty="0"/>
              <a:t>Keep practising mental maths skills and TTRS 5 minutes a day</a:t>
            </a:r>
          </a:p>
          <a:p>
            <a:r>
              <a:rPr lang="en-GB" sz="3600" dirty="0"/>
              <a:t>Spelling Homework to be completed to a good standard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730</TotalTime>
  <Words>532</Words>
  <Application>Microsoft Office PowerPoint</Application>
  <PresentationFormat>On-screen Show (4:3)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Comic Sans MS</vt:lpstr>
      <vt:lpstr>Lucida Sans Unicode</vt:lpstr>
      <vt:lpstr>Verdana</vt:lpstr>
      <vt:lpstr>Wingdings 2</vt:lpstr>
      <vt:lpstr>Wingdings 3</vt:lpstr>
      <vt:lpstr>Concourse</vt:lpstr>
      <vt:lpstr>Year 2 Assessment </vt:lpstr>
      <vt:lpstr>Today’s Meeting</vt:lpstr>
      <vt:lpstr>2 types of assessment</vt:lpstr>
      <vt:lpstr>Standard assessments (SATs) or tests. </vt:lpstr>
      <vt:lpstr>We assess every day!</vt:lpstr>
      <vt:lpstr>Video</vt:lpstr>
      <vt:lpstr>Normal classroom routines of support</vt:lpstr>
      <vt:lpstr>Assessment Timetable</vt:lpstr>
      <vt:lpstr>Maths expected standard.</vt:lpstr>
      <vt:lpstr>Reading expected standard.</vt:lpstr>
      <vt:lpstr>Writing expected standard.</vt:lpstr>
      <vt:lpstr>How can you help?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creator>mrs.corton</dc:creator>
  <cp:lastModifiedBy>Mr Disley</cp:lastModifiedBy>
  <cp:revision>41</cp:revision>
  <dcterms:created xsi:type="dcterms:W3CDTF">2013-04-16T16:41:34Z</dcterms:created>
  <dcterms:modified xsi:type="dcterms:W3CDTF">2023-03-30T16:32:14Z</dcterms:modified>
</cp:coreProperties>
</file>